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ander Nina, Göteborg" userId="d12a8b42-baeb-411e-a6b5-bbd134f5d537" providerId="ADAL" clId="{65FDF541-CD15-4743-A0A3-3A7BAEBD553F}"/>
    <pc:docChg chg="custSel delSld modSld">
      <pc:chgData name="Bergander Nina, Göteborg" userId="d12a8b42-baeb-411e-a6b5-bbd134f5d537" providerId="ADAL" clId="{65FDF541-CD15-4743-A0A3-3A7BAEBD553F}" dt="2023-10-02T14:49:32.935" v="240" actId="20577"/>
      <pc:docMkLst>
        <pc:docMk/>
      </pc:docMkLst>
      <pc:sldChg chg="modSp mod">
        <pc:chgData name="Bergander Nina, Göteborg" userId="d12a8b42-baeb-411e-a6b5-bbd134f5d537" providerId="ADAL" clId="{65FDF541-CD15-4743-A0A3-3A7BAEBD553F}" dt="2023-10-02T14:49:32.935" v="240" actId="20577"/>
        <pc:sldMkLst>
          <pc:docMk/>
          <pc:sldMk cId="3202735648" sldId="257"/>
        </pc:sldMkLst>
        <pc:spChg chg="mod">
          <ac:chgData name="Bergander Nina, Göteborg" userId="d12a8b42-baeb-411e-a6b5-bbd134f5d537" providerId="ADAL" clId="{65FDF541-CD15-4743-A0A3-3A7BAEBD553F}" dt="2023-10-02T14:49:32.935" v="240" actId="20577"/>
          <ac:spMkLst>
            <pc:docMk/>
            <pc:sldMk cId="3202735648" sldId="257"/>
            <ac:spMk id="20" creationId="{2110447A-6CED-4038-97D0-CE0A33F4A081}"/>
          </ac:spMkLst>
        </pc:spChg>
      </pc:sldChg>
      <pc:sldChg chg="del">
        <pc:chgData name="Bergander Nina, Göteborg" userId="d12a8b42-baeb-411e-a6b5-bbd134f5d537" providerId="ADAL" clId="{65FDF541-CD15-4743-A0A3-3A7BAEBD553F}" dt="2023-10-02T14:45:45.889" v="0" actId="2696"/>
        <pc:sldMkLst>
          <pc:docMk/>
          <pc:sldMk cId="84343449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E241C-2C5D-4DF6-BAD3-65B873CEDB7A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41B2-DE5E-4DA4-9A69-B445E01A9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56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5E6AF16-C82B-48D2-99C2-7E04FA2C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07"/>
            <a:ext cx="10515600" cy="4351731"/>
          </a:xfrm>
        </p:spPr>
        <p:txBody>
          <a:bodyPr anchor="ctr" anchorCtr="0">
            <a:noAutofit/>
          </a:bodyPr>
          <a:lstStyle>
            <a:lvl1pPr algn="l">
              <a:defRPr sz="35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99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ild bl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334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ild gr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77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ild smultron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469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Diagram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54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Diagram bl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iagram 3"/>
          <p:cNvSpPr>
            <a:spLocks noGrp="1"/>
          </p:cNvSpPr>
          <p:nvPr>
            <p:ph type="chart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804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Diagram gr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iagram 3"/>
          <p:cNvSpPr>
            <a:spLocks noGrp="1"/>
          </p:cNvSpPr>
          <p:nvPr>
            <p:ph type="chart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85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Diagram smultron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iagram 3"/>
          <p:cNvSpPr>
            <a:spLocks noGrp="1"/>
          </p:cNvSpPr>
          <p:nvPr>
            <p:ph type="chart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398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Tabell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abell 7"/>
          <p:cNvSpPr>
            <a:spLocks noGrp="1"/>
          </p:cNvSpPr>
          <p:nvPr>
            <p:ph type="tbl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3722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Tabell bl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abell 7"/>
          <p:cNvSpPr>
            <a:spLocks noGrp="1"/>
          </p:cNvSpPr>
          <p:nvPr>
            <p:ph type="tbl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2214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Tabell gr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abell 7"/>
          <p:cNvSpPr>
            <a:spLocks noGrp="1"/>
          </p:cNvSpPr>
          <p:nvPr>
            <p:ph type="tbl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86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58F85-6E60-4709-BA0D-FC9D676B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651600"/>
            <a:ext cx="1048320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FCE036-AAD5-4C8B-AC37-360E578D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800000"/>
            <a:ext cx="104832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963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Tabell smultron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abell 7"/>
          <p:cNvSpPr>
            <a:spLocks noGrp="1"/>
          </p:cNvSpPr>
          <p:nvPr>
            <p:ph type="tbl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9923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del_Pe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490400"/>
            <a:ext cx="1048320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18000" y="2635200"/>
            <a:ext cx="5958000" cy="3373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media 8"/>
          <p:cNvSpPr>
            <a:spLocks noGrp="1"/>
          </p:cNvSpPr>
          <p:nvPr>
            <p:ph type="media" sz="quarter" idx="11"/>
          </p:nvPr>
        </p:nvSpPr>
        <p:spPr>
          <a:xfrm>
            <a:off x="7513200" y="2412000"/>
            <a:ext cx="2700000" cy="27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2607021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del blå_Pe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490400"/>
            <a:ext cx="1048320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18000" y="2635200"/>
            <a:ext cx="5958000" cy="3373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media 8"/>
          <p:cNvSpPr>
            <a:spLocks noGrp="1"/>
          </p:cNvSpPr>
          <p:nvPr>
            <p:ph type="media" sz="quarter" idx="11"/>
          </p:nvPr>
        </p:nvSpPr>
        <p:spPr>
          <a:xfrm>
            <a:off x="7513200" y="2412000"/>
            <a:ext cx="2700000" cy="27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576511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del grå_Pe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490400"/>
            <a:ext cx="1048320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18000" y="2635200"/>
            <a:ext cx="5958000" cy="3373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media 8"/>
          <p:cNvSpPr>
            <a:spLocks noGrp="1"/>
          </p:cNvSpPr>
          <p:nvPr>
            <p:ph type="media" sz="quarter" idx="11"/>
          </p:nvPr>
        </p:nvSpPr>
        <p:spPr>
          <a:xfrm>
            <a:off x="7513200" y="2412000"/>
            <a:ext cx="2700000" cy="27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189175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del smultron_Pe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490400"/>
            <a:ext cx="10483200" cy="11448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918000" y="2635200"/>
            <a:ext cx="5958000" cy="3373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media 8"/>
          <p:cNvSpPr>
            <a:spLocks noGrp="1"/>
          </p:cNvSpPr>
          <p:nvPr>
            <p:ph type="media" sz="quarter" idx="11"/>
          </p:nvPr>
        </p:nvSpPr>
        <p:spPr>
          <a:xfrm>
            <a:off x="7513200" y="2412000"/>
            <a:ext cx="2700000" cy="27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1680875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C93BFB-995B-42F2-BCB5-F3EC19DD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490400"/>
            <a:ext cx="3932237" cy="11448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2662042"/>
            <a:ext cx="3931200" cy="32198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5180400" y="705600"/>
            <a:ext cx="6174000" cy="5158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328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ext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8E7874-E378-4976-A313-DA46E6B8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272" y="1490400"/>
            <a:ext cx="3932237" cy="114480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B8BCF865-B410-4DCB-AF71-D1C2137E8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531" y="580391"/>
            <a:ext cx="6172200" cy="531331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7556272" y="2662042"/>
            <a:ext cx="3931200" cy="3218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0517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cirklar 1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F7F347C-D63A-4BC9-9FD9-B1B3977D6991}"/>
              </a:ext>
            </a:extLst>
          </p:cNvPr>
          <p:cNvSpPr/>
          <p:nvPr/>
        </p:nvSpPr>
        <p:spPr bwMode="auto">
          <a:xfrm>
            <a:off x="127462" y="2400408"/>
            <a:ext cx="12064538" cy="288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E0F0407-ED93-49C0-BED4-5106FD9DC560}"/>
              </a:ext>
            </a:extLst>
          </p:cNvPr>
          <p:cNvSpPr>
            <a:spLocks noChangeAspect="1"/>
          </p:cNvSpPr>
          <p:nvPr/>
        </p:nvSpPr>
        <p:spPr>
          <a:xfrm>
            <a:off x="739804" y="2498400"/>
            <a:ext cx="2698196" cy="27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22666B7B-AFB5-488D-9EC6-41992F5E7656}"/>
              </a:ext>
            </a:extLst>
          </p:cNvPr>
          <p:cNvSpPr>
            <a:spLocks noChangeAspect="1"/>
          </p:cNvSpPr>
          <p:nvPr/>
        </p:nvSpPr>
        <p:spPr>
          <a:xfrm>
            <a:off x="4809600" y="2498400"/>
            <a:ext cx="2700000" cy="27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88D95EA-682F-4C09-8D40-F5E54629C093}"/>
              </a:ext>
            </a:extLst>
          </p:cNvPr>
          <p:cNvSpPr>
            <a:spLocks noChangeAspect="1"/>
          </p:cNvSpPr>
          <p:nvPr/>
        </p:nvSpPr>
        <p:spPr>
          <a:xfrm>
            <a:off x="8881200" y="2498400"/>
            <a:ext cx="2700000" cy="27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F061D242-0105-402A-9EC6-338EB00F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0520" y="3010200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4A851F-FF95-43D8-9D59-EFDF4615BA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1218" y="3002208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33DBEE41-6F87-4951-AA86-24460F4B2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12818" y="3002208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004400"/>
            <a:ext cx="10483200" cy="1144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059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cirklar 2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F7F347C-D63A-4BC9-9FD9-B1B3977D6991}"/>
              </a:ext>
            </a:extLst>
          </p:cNvPr>
          <p:cNvSpPr/>
          <p:nvPr/>
        </p:nvSpPr>
        <p:spPr bwMode="auto">
          <a:xfrm>
            <a:off x="126000" y="2389248"/>
            <a:ext cx="12063600" cy="2880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E0F0407-ED93-49C0-BED4-5106FD9DC560}"/>
              </a:ext>
            </a:extLst>
          </p:cNvPr>
          <p:cNvSpPr>
            <a:spLocks noChangeAspect="1"/>
          </p:cNvSpPr>
          <p:nvPr/>
        </p:nvSpPr>
        <p:spPr>
          <a:xfrm>
            <a:off x="739804" y="2498400"/>
            <a:ext cx="2698196" cy="27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22666B7B-AFB5-488D-9EC6-41992F5E7656}"/>
              </a:ext>
            </a:extLst>
          </p:cNvPr>
          <p:cNvSpPr>
            <a:spLocks noChangeAspect="1"/>
          </p:cNvSpPr>
          <p:nvPr/>
        </p:nvSpPr>
        <p:spPr>
          <a:xfrm>
            <a:off x="4809600" y="2498400"/>
            <a:ext cx="2700000" cy="27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88D95EA-682F-4C09-8D40-F5E54629C093}"/>
              </a:ext>
            </a:extLst>
          </p:cNvPr>
          <p:cNvSpPr>
            <a:spLocks noChangeAspect="1"/>
          </p:cNvSpPr>
          <p:nvPr/>
        </p:nvSpPr>
        <p:spPr>
          <a:xfrm>
            <a:off x="8881200" y="2498400"/>
            <a:ext cx="2700000" cy="27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F061D242-0105-402A-9EC6-338EB00F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0520" y="3010200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2E4A851F-FF95-43D8-9D59-EFDF4615BA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1218" y="3002208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33DBEE41-6F87-4951-AA86-24460F4B2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12818" y="3002208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004400"/>
            <a:ext cx="10483200" cy="1144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8273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xtcirklar 3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004400"/>
            <a:ext cx="10483200" cy="11448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F7F347C-D63A-4BC9-9FD9-B1B3977D6991}"/>
              </a:ext>
            </a:extLst>
          </p:cNvPr>
          <p:cNvSpPr/>
          <p:nvPr/>
        </p:nvSpPr>
        <p:spPr bwMode="auto">
          <a:xfrm>
            <a:off x="126000" y="2401200"/>
            <a:ext cx="12063600" cy="2880000"/>
          </a:xfrm>
          <a:prstGeom prst="rect">
            <a:avLst/>
          </a:prstGeom>
          <a:solidFill>
            <a:srgbClr val="CE00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E0F0407-ED93-49C0-BED4-5106FD9DC560}"/>
              </a:ext>
            </a:extLst>
          </p:cNvPr>
          <p:cNvSpPr>
            <a:spLocks noChangeAspect="1"/>
          </p:cNvSpPr>
          <p:nvPr/>
        </p:nvSpPr>
        <p:spPr>
          <a:xfrm>
            <a:off x="741600" y="2497173"/>
            <a:ext cx="2698196" cy="27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22666B7B-AFB5-488D-9EC6-41992F5E7656}"/>
              </a:ext>
            </a:extLst>
          </p:cNvPr>
          <p:cNvSpPr>
            <a:spLocks noChangeAspect="1"/>
          </p:cNvSpPr>
          <p:nvPr/>
        </p:nvSpPr>
        <p:spPr>
          <a:xfrm>
            <a:off x="4809600" y="2498400"/>
            <a:ext cx="2700000" cy="27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88D95EA-682F-4C09-8D40-F5E54629C093}"/>
              </a:ext>
            </a:extLst>
          </p:cNvPr>
          <p:cNvSpPr>
            <a:spLocks noChangeAspect="1"/>
          </p:cNvSpPr>
          <p:nvPr/>
        </p:nvSpPr>
        <p:spPr>
          <a:xfrm>
            <a:off x="8881200" y="2498400"/>
            <a:ext cx="2700000" cy="27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F061D242-0105-402A-9EC6-338EB00F9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0520" y="3010200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2E4A851F-FF95-43D8-9D59-EFDF4615BA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1218" y="3002208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33DBEE41-6F87-4951-AA86-24460F4B2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12818" y="3002208"/>
            <a:ext cx="2036763" cy="167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009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bl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258F85-6E60-4709-BA0D-FC9D676B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FCE036-AAD5-4C8B-AC37-360E578D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810800"/>
            <a:ext cx="10483200" cy="4518000"/>
          </a:xfrm>
        </p:spPr>
        <p:txBody>
          <a:bodyPr lIns="216000" tIns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9979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cirkel 1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5D54A94-E8CA-440D-A811-96C069C2A7E7}"/>
              </a:ext>
            </a:extLst>
          </p:cNvPr>
          <p:cNvSpPr/>
          <p:nvPr/>
        </p:nvSpPr>
        <p:spPr bwMode="auto">
          <a:xfrm>
            <a:off x="120024" y="2401200"/>
            <a:ext cx="12071976" cy="28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C2D28C2-6D48-4A73-8A84-AEDE4F848591}"/>
              </a:ext>
            </a:extLst>
          </p:cNvPr>
          <p:cNvSpPr/>
          <p:nvPr/>
        </p:nvSpPr>
        <p:spPr>
          <a:xfrm>
            <a:off x="918000" y="1602000"/>
            <a:ext cx="5040000" cy="504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9C7900-0923-4316-9A3E-D5B4BE1B3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0800" y="2484000"/>
            <a:ext cx="6053670" cy="2705185"/>
          </a:xfrm>
        </p:spPr>
        <p:txBody>
          <a:bodyPr lIns="216000" tIns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2" hasCustomPrompt="1"/>
          </p:nvPr>
        </p:nvSpPr>
        <p:spPr>
          <a:xfrm>
            <a:off x="1998000" y="2309185"/>
            <a:ext cx="2880000" cy="288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pictogram/</a:t>
            </a:r>
            <a:r>
              <a:rPr lang="sv-SE" dirty="0" err="1"/>
              <a:t>icon</a:t>
            </a:r>
            <a:endParaRPr lang="sv-SE" dirty="0"/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E67D03FE-D18E-4FCF-8530-768E0538C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8000" y="5281200"/>
            <a:ext cx="2880000" cy="573948"/>
          </a:xfrm>
        </p:spPr>
        <p:txBody>
          <a:bodyPr lIns="90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03444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cirkel 2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5D54A94-E8CA-440D-A811-96C069C2A7E7}"/>
              </a:ext>
            </a:extLst>
          </p:cNvPr>
          <p:cNvSpPr/>
          <p:nvPr/>
        </p:nvSpPr>
        <p:spPr bwMode="auto">
          <a:xfrm>
            <a:off x="126000" y="2401200"/>
            <a:ext cx="12066000" cy="28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C2D28C2-6D48-4A73-8A84-AEDE4F848591}"/>
              </a:ext>
            </a:extLst>
          </p:cNvPr>
          <p:cNvSpPr/>
          <p:nvPr/>
        </p:nvSpPr>
        <p:spPr>
          <a:xfrm>
            <a:off x="918000" y="1602000"/>
            <a:ext cx="5040000" cy="50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71E4549C-FA14-4ABB-A1E5-12CD080F7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0800" y="2484000"/>
            <a:ext cx="6053671" cy="2705185"/>
          </a:xfrm>
        </p:spPr>
        <p:txBody>
          <a:bodyPr lIns="216000" tIns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2" hasCustomPrompt="1"/>
          </p:nvPr>
        </p:nvSpPr>
        <p:spPr>
          <a:xfrm>
            <a:off x="1998000" y="2309185"/>
            <a:ext cx="2880000" cy="288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pictogram/</a:t>
            </a:r>
            <a:r>
              <a:rPr lang="sv-SE" dirty="0" err="1"/>
              <a:t>icon</a:t>
            </a:r>
            <a:endParaRPr lang="sv-SE" dirty="0"/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E67D03FE-D18E-4FCF-8530-768E0538C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8000" y="5281200"/>
            <a:ext cx="2880000" cy="573948"/>
          </a:xfrm>
        </p:spPr>
        <p:txBody>
          <a:bodyPr lIns="90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14738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cirkel 3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5D54A94-E8CA-440D-A811-96C069C2A7E7}"/>
              </a:ext>
            </a:extLst>
          </p:cNvPr>
          <p:cNvSpPr/>
          <p:nvPr/>
        </p:nvSpPr>
        <p:spPr bwMode="auto">
          <a:xfrm>
            <a:off x="126000" y="2401200"/>
            <a:ext cx="12066000" cy="28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C2D28C2-6D48-4A73-8A84-AEDE4F848591}"/>
              </a:ext>
            </a:extLst>
          </p:cNvPr>
          <p:cNvSpPr/>
          <p:nvPr/>
        </p:nvSpPr>
        <p:spPr>
          <a:xfrm>
            <a:off x="918000" y="1602000"/>
            <a:ext cx="5040000" cy="50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0F687E8E-2968-40E7-BBAA-C67BAC738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0800" y="2484000"/>
            <a:ext cx="6055200" cy="2705185"/>
          </a:xfrm>
        </p:spPr>
        <p:txBody>
          <a:bodyPr lIns="216000" tIns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2" hasCustomPrompt="1"/>
          </p:nvPr>
        </p:nvSpPr>
        <p:spPr>
          <a:xfrm>
            <a:off x="1998000" y="2309185"/>
            <a:ext cx="2880000" cy="288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pictogram/</a:t>
            </a:r>
            <a:r>
              <a:rPr lang="sv-SE" dirty="0" err="1"/>
              <a:t>icon</a:t>
            </a:r>
            <a:endParaRPr lang="sv-SE" dirty="0"/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E67D03FE-D18E-4FCF-8530-768E0538C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8000" y="5281200"/>
            <a:ext cx="2880000" cy="573948"/>
          </a:xfrm>
        </p:spPr>
        <p:txBody>
          <a:bodyPr lIns="90000" anchor="t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31643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9431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bl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66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gr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0297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smultron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FE0BCA6-8974-42DA-9D47-E585EA04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67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8045-3CE5-45C1-8B97-9A9EEA03FA6E}" type="datetimeFigureOut">
              <a:rPr lang="sv-SE" smtClean="0"/>
              <a:t>2023-10-02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9F2E8-BC8D-4F69-8D7C-A3A650A188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369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grå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258F85-6E60-4709-BA0D-FC9D676B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9FCE036-AAD5-4C8B-AC37-360E578D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810800"/>
            <a:ext cx="10483200" cy="4518000"/>
          </a:xfrm>
        </p:spPr>
        <p:txBody>
          <a:bodyPr lIns="216000" tIns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169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smultron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7EDEEEA-E3DB-48DE-B53C-61BF2F47644F}"/>
              </a:ext>
            </a:extLst>
          </p:cNvPr>
          <p:cNvSpPr/>
          <p:nvPr/>
        </p:nvSpPr>
        <p:spPr bwMode="auto">
          <a:xfrm>
            <a:off x="130968" y="651600"/>
            <a:ext cx="12061032" cy="62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258F85-6E60-4709-BA0D-FC9D676B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9FCE036-AAD5-4C8B-AC37-360E578D7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810800"/>
            <a:ext cx="10483200" cy="4518000"/>
          </a:xfrm>
        </p:spPr>
        <p:txBody>
          <a:bodyPr lIns="216000" tIns="216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287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a bild tonplatta botten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4277DBA4-4BF8-438F-9EC2-2947E343FE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092" y="846000"/>
            <a:ext cx="12062908" cy="6008400"/>
          </a:xfrm>
          <a:solidFill>
            <a:schemeClr val="accent6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68786F1A-134C-4ABC-A96D-EC3CE4D9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0000"/>
            <a:ext cx="8859600" cy="1692000"/>
          </a:xfrm>
          <a:solidFill>
            <a:schemeClr val="tx2">
              <a:alpha val="80000"/>
            </a:schemeClr>
          </a:solidFill>
        </p:spPr>
        <p:txBody>
          <a:bodyPr lIns="216000" anchor="ctr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34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a bild tonplatta uppe vit logga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A2E9F248-0D20-40B1-86FE-392332582F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400" y="752400"/>
            <a:ext cx="12063600" cy="6105599"/>
          </a:xfrm>
          <a:solidFill>
            <a:schemeClr val="accent6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 5">
            <a:extLst>
              <a:ext uri="{FF2B5EF4-FFF2-40B4-BE49-F238E27FC236}">
                <a16:creationId xmlns:a16="http://schemas.microsoft.com/office/drawing/2014/main" id="{68786F1A-134C-4ABC-A96D-EC3CE4D9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400"/>
            <a:ext cx="8859600" cy="1692000"/>
          </a:xfrm>
          <a:solidFill>
            <a:schemeClr val="tx2">
              <a:alpha val="80000"/>
            </a:schemeClr>
          </a:solidFill>
        </p:spPr>
        <p:txBody>
          <a:bodyPr lIns="216000" anchor="ctr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59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onplatta grå bakgrund vit logga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137653" y="0"/>
            <a:ext cx="12054348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20490E09-D894-4DA8-BD67-723A9CBE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" r="92"/>
          <a:stretch>
            <a:fillRect/>
          </a:stretch>
        </p:blipFill>
        <p:spPr>
          <a:xfrm>
            <a:off x="10152000" y="180000"/>
            <a:ext cx="1396800" cy="279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68786F1A-134C-4ABC-A96D-EC3CE4D9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2000"/>
            <a:ext cx="4867200" cy="2257200"/>
          </a:xfrm>
          <a:solidFill>
            <a:schemeClr val="tx2">
              <a:alpha val="80000"/>
            </a:schemeClr>
          </a:solidFill>
        </p:spPr>
        <p:txBody>
          <a:bodyPr lIns="216000" tIns="216000"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136800" y="4251600"/>
            <a:ext cx="4730400" cy="1047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45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ild_Lambert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FCCB4D-B1BC-4CFF-9AAA-D335A66A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18000" y="1800000"/>
            <a:ext cx="5079600" cy="4518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6321600" y="1800000"/>
            <a:ext cx="5079600" cy="451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83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7A89E8-3AE0-45B1-9CEC-7ACAAB94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651600"/>
            <a:ext cx="10483200" cy="1144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A4BE5E-5608-4B28-9487-96496A6C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800000"/>
            <a:ext cx="10483200" cy="451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sv-SE" dirty="0"/>
          </a:p>
        </p:txBody>
      </p:sp>
      <p:sp>
        <p:nvSpPr>
          <p:cNvPr id="5" name="Rektangel">
            <a:extLst>
              <a:ext uri="{FF2B5EF4-FFF2-40B4-BE49-F238E27FC236}">
                <a16:creationId xmlns:a16="http://schemas.microsoft.com/office/drawing/2014/main" id="{B91F2DAB-E378-4157-A8FF-FA6FD3173130}"/>
              </a:ext>
            </a:extLst>
          </p:cNvPr>
          <p:cNvSpPr/>
          <p:nvPr/>
        </p:nvSpPr>
        <p:spPr>
          <a:xfrm>
            <a:off x="2117" y="2117"/>
            <a:ext cx="127001" cy="2400301"/>
          </a:xfrm>
          <a:prstGeom prst="rect">
            <a:avLst/>
          </a:prstGeom>
          <a:solidFill>
            <a:srgbClr val="CE0037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5627DD84-CE49-4614-85A0-04718BA5F092}"/>
              </a:ext>
            </a:extLst>
          </p:cNvPr>
          <p:cNvSpPr/>
          <p:nvPr/>
        </p:nvSpPr>
        <p:spPr>
          <a:xfrm>
            <a:off x="0" y="2400300"/>
            <a:ext cx="127001" cy="4457700"/>
          </a:xfrm>
          <a:prstGeom prst="rect">
            <a:avLst/>
          </a:prstGeom>
          <a:solidFill>
            <a:srgbClr val="001489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4" name="lambertsson_logo_rgb.png" descr="lambertsson_logo_rgb.png">
            <a:extLst>
              <a:ext uri="{FF2B5EF4-FFF2-40B4-BE49-F238E27FC236}">
                <a16:creationId xmlns:a16="http://schemas.microsoft.com/office/drawing/2014/main" id="{241AB003-D23E-4C9F-B0B2-EF660D3BCF87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 t="458" b="458"/>
          <a:stretch>
            <a:fillRect/>
          </a:stretch>
        </p:blipFill>
        <p:spPr>
          <a:xfrm>
            <a:off x="10152000" y="180000"/>
            <a:ext cx="1396800" cy="27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ambertsson_logo_rgb.png" descr="lambertsson_logo_rgb.png">
            <a:extLst>
              <a:ext uri="{FF2B5EF4-FFF2-40B4-BE49-F238E27FC236}">
                <a16:creationId xmlns:a16="http://schemas.microsoft.com/office/drawing/2014/main" id="{00714C5B-AAAA-4631-8AFB-C32A38D5BA86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 t="458" b="458"/>
          <a:stretch>
            <a:fillRect/>
          </a:stretch>
        </p:blipFill>
        <p:spPr>
          <a:xfrm>
            <a:off x="10152000" y="180000"/>
            <a:ext cx="1396800" cy="2791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572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1BE8F3E-9678-9F49-A3C1-1C154092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780"/>
            <a:ext cx="12192000" cy="6342580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F36DD28-88EE-9D5B-5BD0-E5CD33FAC2A5}"/>
              </a:ext>
            </a:extLst>
          </p:cNvPr>
          <p:cNvCxnSpPr/>
          <p:nvPr/>
        </p:nvCxnSpPr>
        <p:spPr>
          <a:xfrm>
            <a:off x="3247053" y="3508310"/>
            <a:ext cx="214604" cy="2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A8692457-0FA2-0D49-F925-83BDDABC1C3C}"/>
              </a:ext>
            </a:extLst>
          </p:cNvPr>
          <p:cNvCxnSpPr>
            <a:cxnSpLocks/>
          </p:cNvCxnSpPr>
          <p:nvPr/>
        </p:nvCxnSpPr>
        <p:spPr>
          <a:xfrm flipH="1">
            <a:off x="7825330" y="1904272"/>
            <a:ext cx="60321" cy="33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04F73D9-ACF3-B618-D4A4-3921DF1B2535}"/>
              </a:ext>
            </a:extLst>
          </p:cNvPr>
          <p:cNvCxnSpPr/>
          <p:nvPr/>
        </p:nvCxnSpPr>
        <p:spPr>
          <a:xfrm>
            <a:off x="8039121" y="1782974"/>
            <a:ext cx="214604" cy="2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558A53A-DA5D-0C68-4E13-68578549E01E}"/>
              </a:ext>
            </a:extLst>
          </p:cNvPr>
          <p:cNvCxnSpPr>
            <a:cxnSpLocks/>
          </p:cNvCxnSpPr>
          <p:nvPr/>
        </p:nvCxnSpPr>
        <p:spPr>
          <a:xfrm flipH="1">
            <a:off x="5967369" y="2780608"/>
            <a:ext cx="128631" cy="258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C373E4C-5638-C718-9E18-147A2A0D58E2}"/>
              </a:ext>
            </a:extLst>
          </p:cNvPr>
          <p:cNvCxnSpPr/>
          <p:nvPr/>
        </p:nvCxnSpPr>
        <p:spPr>
          <a:xfrm>
            <a:off x="5207280" y="2954808"/>
            <a:ext cx="214604" cy="2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E41FB67C-9688-DFC7-E405-C49C86599847}"/>
              </a:ext>
            </a:extLst>
          </p:cNvPr>
          <p:cNvSpPr txBox="1"/>
          <p:nvPr/>
        </p:nvSpPr>
        <p:spPr>
          <a:xfrm>
            <a:off x="3461657" y="3900881"/>
            <a:ext cx="41405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B135603-F71E-A2A6-F8BF-41A04F0FC648}"/>
              </a:ext>
            </a:extLst>
          </p:cNvPr>
          <p:cNvSpPr txBox="1"/>
          <p:nvPr/>
        </p:nvSpPr>
        <p:spPr>
          <a:xfrm>
            <a:off x="5421884" y="3395661"/>
            <a:ext cx="41405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099D327-3B62-3F0D-A29F-5C78BF586D30}"/>
              </a:ext>
            </a:extLst>
          </p:cNvPr>
          <p:cNvSpPr txBox="1"/>
          <p:nvPr/>
        </p:nvSpPr>
        <p:spPr>
          <a:xfrm>
            <a:off x="5963175" y="3197404"/>
            <a:ext cx="41405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3AA5853-9978-0492-51F3-FF4BF4BC01DA}"/>
              </a:ext>
            </a:extLst>
          </p:cNvPr>
          <p:cNvSpPr txBox="1"/>
          <p:nvPr/>
        </p:nvSpPr>
        <p:spPr>
          <a:xfrm>
            <a:off x="7708042" y="2443867"/>
            <a:ext cx="3437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8F01CE8-2B75-A41D-0B78-8EB61855D4FD}"/>
              </a:ext>
            </a:extLst>
          </p:cNvPr>
          <p:cNvSpPr txBox="1"/>
          <p:nvPr/>
        </p:nvSpPr>
        <p:spPr>
          <a:xfrm>
            <a:off x="8253725" y="2239802"/>
            <a:ext cx="34674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110447A-6CED-4038-97D0-CE0A33F4A081}"/>
              </a:ext>
            </a:extLst>
          </p:cNvPr>
          <p:cNvSpPr txBox="1"/>
          <p:nvPr/>
        </p:nvSpPr>
        <p:spPr>
          <a:xfrm>
            <a:off x="209725" y="654341"/>
            <a:ext cx="4320330" cy="261610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6">
                    <a:lumMod val="10000"/>
                  </a:schemeClr>
                </a:solidFill>
              </a:rPr>
              <a:t>Garage 1, 3, 4, 5 en laddare per plats, på vägg.</a:t>
            </a:r>
          </a:p>
          <a:p>
            <a:endParaRPr lang="sv-SE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sv-SE" dirty="0">
                <a:solidFill>
                  <a:schemeClr val="accent6">
                    <a:lumMod val="10000"/>
                  </a:schemeClr>
                </a:solidFill>
              </a:rPr>
              <a:t>Garage 2, dubbelplats, 2 laddare på en stolpe bakom parkeringsrutorna. </a:t>
            </a:r>
          </a:p>
          <a:p>
            <a:endParaRPr lang="sv-SE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sv-SE" dirty="0">
                <a:solidFill>
                  <a:schemeClr val="accent6">
                    <a:lumMod val="10000"/>
                  </a:schemeClr>
                </a:solidFill>
              </a:rPr>
              <a:t>Garage 6 och 7 – inga laddare alls </a:t>
            </a:r>
            <a:r>
              <a:rPr lang="sv-SE">
                <a:solidFill>
                  <a:schemeClr val="accent6">
                    <a:lumMod val="10000"/>
                  </a:schemeClr>
                </a:solidFill>
              </a:rPr>
              <a:t>denna gången </a:t>
            </a:r>
            <a:r>
              <a:rPr lang="sv-SE" dirty="0" err="1">
                <a:solidFill>
                  <a:schemeClr val="accent6">
                    <a:lumMod val="10000"/>
                  </a:schemeClr>
                </a:solidFill>
              </a:rPr>
              <a:t>pga</a:t>
            </a:r>
            <a:r>
              <a:rPr lang="sv-SE" dirty="0">
                <a:solidFill>
                  <a:schemeClr val="accent6">
                    <a:lumMod val="10000"/>
                  </a:schemeClr>
                </a:solidFill>
              </a:rPr>
              <a:t> grävarbete.</a:t>
            </a:r>
          </a:p>
          <a:p>
            <a:endParaRPr lang="sv-SE" sz="1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sv-SE" sz="1000" dirty="0">
              <a:solidFill>
                <a:schemeClr val="accent6">
                  <a:lumMod val="10000"/>
                </a:schemeClr>
              </a:solidFill>
            </a:endParaRP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6EDF5947-22A9-4F06-63A4-FB947FAC522C}"/>
              </a:ext>
            </a:extLst>
          </p:cNvPr>
          <p:cNvCxnSpPr/>
          <p:nvPr/>
        </p:nvCxnSpPr>
        <p:spPr>
          <a:xfrm>
            <a:off x="8016681" y="1782974"/>
            <a:ext cx="214604" cy="2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1224CBFD-E1B3-6804-5AB0-22F31BE637A7}"/>
              </a:ext>
            </a:extLst>
          </p:cNvPr>
          <p:cNvCxnSpPr/>
          <p:nvPr/>
        </p:nvCxnSpPr>
        <p:spPr>
          <a:xfrm>
            <a:off x="10383775" y="654341"/>
            <a:ext cx="214604" cy="2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374EF921-7E75-0C9E-1751-7946FDDF5670}"/>
              </a:ext>
            </a:extLst>
          </p:cNvPr>
          <p:cNvSpPr txBox="1"/>
          <p:nvPr/>
        </p:nvSpPr>
        <p:spPr>
          <a:xfrm>
            <a:off x="10822155" y="1196056"/>
            <a:ext cx="34674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E4255A8-751F-43F8-C570-D18607514EF6}"/>
              </a:ext>
            </a:extLst>
          </p:cNvPr>
          <p:cNvSpPr txBox="1"/>
          <p:nvPr/>
        </p:nvSpPr>
        <p:spPr>
          <a:xfrm>
            <a:off x="1360771" y="5668786"/>
            <a:ext cx="34674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E0076B48-7499-B805-026A-2C2BE8259766}"/>
              </a:ext>
            </a:extLst>
          </p:cNvPr>
          <p:cNvCxnSpPr/>
          <p:nvPr/>
        </p:nvCxnSpPr>
        <p:spPr>
          <a:xfrm>
            <a:off x="1253469" y="6038118"/>
            <a:ext cx="214604" cy="2425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35648"/>
      </p:ext>
    </p:extLst>
  </p:cSld>
  <p:clrMapOvr>
    <a:masterClrMapping/>
  </p:clrMapOvr>
</p:sld>
</file>

<file path=ppt/theme/theme1.xml><?xml version="1.0" encoding="utf-8"?>
<a:theme xmlns:a="http://schemas.openxmlformats.org/drawingml/2006/main" name="556190-1637~Lambertsson%20Sverige%20AB">
  <a:themeElements>
    <a:clrScheme name="Lambertsson">
      <a:dk1>
        <a:srgbClr val="A59C94"/>
      </a:dk1>
      <a:lt1>
        <a:srgbClr val="FFFFFF"/>
      </a:lt1>
      <a:dk2>
        <a:srgbClr val="001489"/>
      </a:dk2>
      <a:lt2>
        <a:srgbClr val="D7D2CB"/>
      </a:lt2>
      <a:accent1>
        <a:srgbClr val="001489"/>
      </a:accent1>
      <a:accent2>
        <a:srgbClr val="CE0037"/>
      </a:accent2>
      <a:accent3>
        <a:srgbClr val="A59C94"/>
      </a:accent3>
      <a:accent4>
        <a:srgbClr val="697FFF"/>
      </a:accent4>
      <a:accent5>
        <a:srgbClr val="FF85A5"/>
      </a:accent5>
      <a:accent6>
        <a:srgbClr val="DBD7D4"/>
      </a:accent6>
      <a:hlink>
        <a:srgbClr val="001489"/>
      </a:hlink>
      <a:folHlink>
        <a:srgbClr val="0014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56190-1637~Lambertsson%20Sverige%20AB" id="{39CE3EA6-3C5A-471C-B486-EA62CABD9B54}" vid="{537ED6A0-4AE4-4727-AFD1-5D17521C36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556190-1637~Lambertsson Sverige AB</Template>
  <TotalTime>36</TotalTime>
  <Words>49</Words>
  <Application>Microsoft Office PowerPoint</Application>
  <PresentationFormat>Bredbild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 Medium</vt:lpstr>
      <vt:lpstr>556190-1637~Lambertsson%20Sverige%20AB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Bergander Nina, Lindome</dc:creator>
  <cp:lastModifiedBy>Bergander Nina, Göteborg</cp:lastModifiedBy>
  <cp:revision>2</cp:revision>
  <dcterms:created xsi:type="dcterms:W3CDTF">2023-07-31T09:01:50Z</dcterms:created>
  <dcterms:modified xsi:type="dcterms:W3CDTF">2023-10-02T14:49:33Z</dcterms:modified>
</cp:coreProperties>
</file>